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EB89-B34B-41D9-8CF0-8B8127438EC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AF01-51B6-4283-B659-62E5C597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F9B0-2D72-4A7D-91F2-040B45464A6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F752-7D98-4551-AF3F-1839C680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5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398C-433A-4B8A-8B41-3F8ABBB38BE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574F-86E9-4279-967D-38D5D1B54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0275-1DAC-4831-B107-769D475C1C0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3801-F662-4255-A126-7AC0DADC8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4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67BD-4635-4C3B-B2A6-26CCAC3E626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A7C-ADF1-46AA-8408-01E6D0C12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33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3581-6F43-4559-843A-725F15AC9F8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D8A9-5946-4DBF-9B66-EB9868F96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8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D7E9-3164-4A8A-8CC3-374A15FEE16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1791-0F64-4822-A69B-821BAD72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B548-DFCA-41D0-912C-4BAB5BDD870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6A62-F5F1-4771-8726-B7224D9F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ACF8-A874-4BB9-B829-B563E699FAA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8D77-E2AF-4831-8433-F6E6D2E33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993A-48EE-4008-901B-ED34D24F892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6A89-0D07-4482-BDC0-28E044EF6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4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72D3-C39D-4D53-A04F-9CFD75490DC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DD4B-00B5-4B05-9B4D-7978E1C18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3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58D31E-02D6-48E3-AFF6-9BCA41B69E1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5EA66DD-C79B-404A-A3EE-2CE1617C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Мероприятия </a:t>
            </a:r>
            <a:r>
              <a:rPr lang="ru-RU" dirty="0" err="1" smtClean="0"/>
              <a:t>молодёжкиОНФ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27987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Уличный </a:t>
            </a:r>
            <a:r>
              <a:rPr lang="ru-RU" dirty="0" err="1">
                <a:solidFill>
                  <a:schemeClr val="accent6">
                    <a:tint val="1000"/>
                  </a:schemeClr>
                </a:solidFill>
              </a:rPr>
              <a:t>красава</a:t>
            </a: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84313"/>
            <a:ext cx="7615238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Акция «Неделя добрых дел»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84313"/>
            <a:ext cx="715962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Мониторинг аптек на наличие масок и противовирусных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775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Проведение лекций о профилактике ОРВИ в школах Читы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84313"/>
            <a:ext cx="76644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Участие в </a:t>
            </a:r>
            <a:r>
              <a:rPr lang="ru-RU" dirty="0" smtClean="0">
                <a:solidFill>
                  <a:schemeClr val="accent6">
                    <a:tint val="1000"/>
                  </a:schemeClr>
                </a:solidFill>
              </a:rPr>
              <a:t>мероприятии, посвящённом 75-летию снятия блокады </a:t>
            </a: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Ленинграда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92263"/>
            <a:ext cx="6943725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Акция «Свет победы-огни славы»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62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tint val="1000"/>
                  </a:schemeClr>
                </a:solidFill>
              </a:rPr>
              <a:t>Всероссийская акция «Мы вместе»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38288"/>
            <a:ext cx="658495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accent6">
                    <a:tint val="1000"/>
                  </a:schemeClr>
                </a:solidFill>
              </a:rPr>
              <a:t>Всероссийская акция «Оставайся донором»</a:t>
            </a: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00200"/>
            <a:ext cx="6186488" cy="463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34</TotalTime>
  <Words>52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Tw Cen MT</vt:lpstr>
      <vt:lpstr>Паркет</vt:lpstr>
      <vt:lpstr>Мероприятия молодёжкиОНФ</vt:lpstr>
      <vt:lpstr>Уличный красава</vt:lpstr>
      <vt:lpstr>Акция «Неделя добрых дел» </vt:lpstr>
      <vt:lpstr>Мониторинг аптек на наличие масок и противовирусных</vt:lpstr>
      <vt:lpstr>Проведение лекций о профилактике ОРВИ в школах Читы</vt:lpstr>
      <vt:lpstr>Участие в мероприятии, посвящённом 75-летию снятия блокады Ленинграда</vt:lpstr>
      <vt:lpstr>Акция «Свет победы-огни славы»</vt:lpstr>
      <vt:lpstr>Всероссийская акция «Мы вместе»</vt:lpstr>
      <vt:lpstr>Всероссийская акция «Оставайся донором»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молодежкиОНФ</dc:title>
  <dc:creator>Usee</dc:creator>
  <cp:lastModifiedBy>1</cp:lastModifiedBy>
  <cp:revision>4</cp:revision>
  <dcterms:created xsi:type="dcterms:W3CDTF">2020-06-04T06:26:22Z</dcterms:created>
  <dcterms:modified xsi:type="dcterms:W3CDTF">2020-06-08T06:36:53Z</dcterms:modified>
</cp:coreProperties>
</file>